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4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5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7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6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3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6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7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6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2792-7E5D-4C49-9F10-1B3211DE22CF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DB6D-EBB6-4CCF-BAD0-314F4F6C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1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нетрадиционных уроков в обучении математике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37760"/>
            <a:ext cx="8732520" cy="132588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Из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</a:rPr>
              <a:t>опыта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</a:rPr>
              <a:t>работы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учителя математики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Муниципального бюджетного общеобразовательного учреждения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«Школа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№7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г.Феодосии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Республики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Крым»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Акимовой Елены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Ибраимовны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быстрее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Э</a:t>
            </a:r>
            <a:r>
              <a:rPr lang="ru-RU" dirty="0"/>
              <a:t>то – наиболее часто применяемая мною игра. Обычно ее я использую при устном счёте, при проведении самостоятельных работ, иногда раздаю карточки для отдельных ребят.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Е</a:t>
            </a:r>
            <a:r>
              <a:rPr lang="ru-RU" dirty="0" smtClean="0"/>
              <a:t>сли </a:t>
            </a:r>
            <a:r>
              <a:rPr lang="ru-RU" dirty="0"/>
              <a:t>нужно отработать какой-нибудь алгоритм решения, я так же использую эту игру. Задания при этом вроде ничем не отличаются от многих заданий из учебника, но ребята более активно включаются в работу, «рвутся» к доске, стараются выполнить его как можно быстрее и правильнее.</a:t>
            </a:r>
          </a:p>
        </p:txBody>
      </p:sp>
    </p:spTree>
    <p:extLst>
      <p:ext uri="{BB962C8B-B14F-4D97-AF65-F5344CB8AC3E}">
        <p14:creationId xmlns:p14="http://schemas.microsoft.com/office/powerpoint/2010/main" val="35442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Деловые игры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4648200" cy="4740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журнал</a:t>
            </a:r>
          </a:p>
          <a:p>
            <a:pPr marL="0" indent="0" algn="ctr">
              <a:buNone/>
            </a:pPr>
            <a:r>
              <a:rPr lang="ru-RU" i="1" dirty="0"/>
              <a:t>У</a:t>
            </a:r>
            <a:r>
              <a:rPr lang="ru-RU" dirty="0"/>
              <a:t>стный журнал не требует соревнования. </a:t>
            </a:r>
            <a:r>
              <a:rPr lang="ru-RU" dirty="0" smtClean="0"/>
              <a:t>Учащиеся </a:t>
            </a:r>
            <a:r>
              <a:rPr lang="ru-RU" dirty="0"/>
              <a:t>заранее читают математическую литературу, находят в ней интересные факты, которые излагают за 1-2 минуты.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В</a:t>
            </a:r>
            <a:r>
              <a:rPr lang="ru-RU" dirty="0" smtClean="0"/>
              <a:t>едущие </a:t>
            </a:r>
            <a:r>
              <a:rPr lang="ru-RU" dirty="0"/>
              <a:t>готовят ряд коротких рассказов об истории математики из тех разделов, которые не издаются в школе, но доступны учащимся. Цель ведущих – изложить свои заготовки, увлечь беседой учащихся. Они говорят таинственно, весело, обыгрывают сообщаемый факт, как эстрадную миниатюру.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24" y="1932305"/>
            <a:ext cx="5957934" cy="39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 традиционных способов организации уроков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0240"/>
            <a:ext cx="8808720" cy="469773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Урок-зачет: 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таком уроке сочетаются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индивидуальные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коллективные и групповые формы работы.</a:t>
            </a:r>
          </a:p>
          <a:p>
            <a:r>
              <a:rPr lang="ru-RU" dirty="0"/>
              <a:t>Структура урока:</a:t>
            </a:r>
          </a:p>
          <a:p>
            <a:r>
              <a:rPr lang="ru-RU" dirty="0"/>
              <a:t>Разминка 5-7 минут;</a:t>
            </a:r>
          </a:p>
          <a:p>
            <a:r>
              <a:rPr lang="ru-RU" dirty="0"/>
              <a:t>Опрос ассистентов первой группы без подготовки (10-12 минут);</a:t>
            </a:r>
          </a:p>
          <a:p>
            <a:r>
              <a:rPr lang="ru-RU" dirty="0"/>
              <a:t>Опрос ассистентов второй группы ассистентами первой группы;</a:t>
            </a:r>
          </a:p>
          <a:p>
            <a:r>
              <a:rPr lang="ru-RU" dirty="0"/>
              <a:t>Первая группа ассистентов решает задачи до конца урока;</a:t>
            </a:r>
          </a:p>
          <a:p>
            <a:r>
              <a:rPr lang="ru-RU" dirty="0"/>
              <a:t>Вторая группа ассистентов ведет опрос. Ответившие на «4» и «5» присоединяются ко второй группе ассистентов.</a:t>
            </a:r>
          </a:p>
          <a:p>
            <a:r>
              <a:rPr lang="ru-RU" dirty="0"/>
              <a:t>К зачёту каждый ученик заготавливает лист учета знаний, в котором будут выставлены оценки за определенный вид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47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В</a:t>
            </a:r>
            <a:r>
              <a:rPr lang="ru-RU" dirty="0"/>
              <a:t>есь класс разбивается на группы по интересам. Я распределяю темы докладов, формулирую цель дискуссии. Члены группы готовят выступление по теме и их наглядную иллюстрацию (чертежи, плакаты, презентации и т.д.). Поставленные вопросы должны освещаться глубоко, вызывать интерес у учащихся. Докладчиков должно быть более 3 человек. Я требую, чтобы они говорили правильно, выразительно, приводили доказательства.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Урок-конференция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5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Э</a:t>
            </a:r>
            <a:r>
              <a:rPr lang="ru-RU" b="1" dirty="0"/>
              <a:t>тапы:</a:t>
            </a:r>
            <a:endParaRPr lang="ru-RU" dirty="0"/>
          </a:p>
          <a:p>
            <a:r>
              <a:rPr lang="ru-RU" dirty="0"/>
              <a:t>организационный;</a:t>
            </a:r>
          </a:p>
          <a:p>
            <a:r>
              <a:rPr lang="ru-RU" dirty="0"/>
              <a:t>постановка цели;</a:t>
            </a:r>
          </a:p>
          <a:p>
            <a:r>
              <a:rPr lang="ru-RU" dirty="0"/>
              <a:t>актуализация знаний;</a:t>
            </a:r>
          </a:p>
          <a:p>
            <a:r>
              <a:rPr lang="ru-RU" dirty="0"/>
              <a:t>выдвижение проблем, их обсуждение;</a:t>
            </a:r>
          </a:p>
          <a:p>
            <a:r>
              <a:rPr lang="ru-RU" dirty="0"/>
              <a:t>обобщение и систематизация знаний;</a:t>
            </a:r>
          </a:p>
          <a:p>
            <a:r>
              <a:rPr lang="ru-RU" dirty="0"/>
              <a:t>определение и разъяснение домашнего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5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Н</a:t>
            </a:r>
            <a:r>
              <a:rPr lang="ru-RU" dirty="0"/>
              <a:t>естандартные уроки – это всегда уроки-праздники, когда активны все учащиеся, каждый имеет возможность проявить себя, класс становится творческим коллективом. Но слишком частое обращение к нетрадиционным формам организации учебного процесса нецелесообразно, так как приводит к потере устойчивого интереса к предмету. Нетрадиционному уроку должна предшествовать тщательная подготовка, разработка системы конкретных целей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5484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94710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Фрагменты дидактических игр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8389"/>
            <a:ext cx="10515600" cy="7604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11 класс. Тема: «Критические точки функции, максимумы и минимумы»</a:t>
            </a:r>
          </a:p>
          <a:p>
            <a:pPr marL="0" indent="0" algn="ctr"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 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95" y="1996440"/>
            <a:ext cx="9012089" cy="44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8920" cy="83328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Лото и домино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5740"/>
            <a:ext cx="10515600" cy="4298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Эти игры проводятся в группах одновременно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3016250"/>
            <a:ext cx="4690110" cy="2866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94" y="2182967"/>
            <a:ext cx="7022426" cy="44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ПАСЬЯНС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96" y="1949768"/>
            <a:ext cx="8387407" cy="4348480"/>
          </a:xfrm>
        </p:spPr>
      </p:pic>
    </p:spTree>
    <p:extLst>
      <p:ext uri="{BB962C8B-B14F-4D97-AF65-F5344CB8AC3E}">
        <p14:creationId xmlns:p14="http://schemas.microsoft.com/office/powerpoint/2010/main" val="19519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7337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команд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8680"/>
            <a:ext cx="10515600" cy="460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Командам даются задания: «Прочитать график функции»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29544"/>
            <a:ext cx="6553200" cy="47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" y="606424"/>
            <a:ext cx="10469880" cy="56419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роки в школе – это значительная часть жизни школьников, требующая элементарного комфорта, благоприятного общения. Но эффективность учебного процесса зависит не только от способностей учеников, наличия целенаправленной мотивации учителя, от их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прилежания и трудолюбия!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высказываясь на уроке, учащиеся хуже усваивают изучаемый материал, развивается неуверенность в своих силах. Я стараюсь ставить их в позицию говорящих, делающих. В процессе общения личность развивается, обогащается нравственными ценностями.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13211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 выступают с домашним заданием: «Графики функций-пословицы»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9" y="1902898"/>
            <a:ext cx="4755821" cy="46960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90" y="2165469"/>
            <a:ext cx="6906830" cy="38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83883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 на уроках математики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8720"/>
            <a:ext cx="438912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Игра – творчество, игра – труд. В процессе игры у детей вырабатывается привычка сосредоточиваться, мыслить самостоятельно, развивается внимание, стремление к знаниям.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Включение в урок дидактических игр и игровых моментов делает процесс обучения интересным и занимательным, создаёт у детей бодрое рабочее настроение, облегчает преодоление трудностей в усвоении учебного материала.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29" y="960120"/>
            <a:ext cx="5283491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89606"/>
            <a:ext cx="4602480" cy="28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1520"/>
            <a:ext cx="10454640" cy="5445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енность дидактических игр заключается в том, что в процессе игры дети в значительной мере самостоятельно приобретают новые знания, активно помогают друг другу в этом.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атематическая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сторона содержания игры всегда должна отчётливо выдвигаться на первый план. Только тогда игра будет выполнять свою роль в математическом развитии детей и воспитании интереса их к математике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елесообразность использования дидактических игр на различных этапах урока различна.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занятий чаще применяют при проверке результатов обучения, выработке навыков, формировании умений.</a:t>
            </a:r>
          </a:p>
        </p:txBody>
      </p:sp>
    </p:spTree>
    <p:extLst>
      <p:ext uri="{BB962C8B-B14F-4D97-AF65-F5344CB8AC3E}">
        <p14:creationId xmlns:p14="http://schemas.microsoft.com/office/powerpoint/2010/main" val="1127912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Приведу примеры дидактических игр, которые я использую на своих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2115185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Викторина </a:t>
            </a:r>
          </a:p>
          <a:p>
            <a:pPr marL="0" indent="0">
              <a:buNone/>
            </a:pPr>
            <a:r>
              <a:rPr lang="ru-RU" i="1" dirty="0"/>
              <a:t>В</a:t>
            </a:r>
            <a:r>
              <a:rPr lang="ru-RU" dirty="0"/>
              <a:t>икторина – это игра, во время которой учащиеся отвечают на вопросы. Выигрывает тот, кто дает больше правильных ответов. При отработке навыков устных вычислений, викторина проводится в начале урока, при проверке знаний и умений учащихся – в конце урока. Викторина способствует активизации умственной деятельности школьников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4219318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турнир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обеждает та команда, которая правильно решит и объяснит наибольшее количество заданий другой команды. За ответами следят все учащиеся. Я выступаю в роли арбитра. Участникам турнира выставляются оценки в журнал, подводятся итоги.</a:t>
            </a:r>
          </a:p>
        </p:txBody>
      </p:sp>
    </p:spTree>
    <p:extLst>
      <p:ext uri="{BB962C8B-B14F-4D97-AF65-F5344CB8AC3E}">
        <p14:creationId xmlns:p14="http://schemas.microsoft.com/office/powerpoint/2010/main" val="13031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Эстафета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414145"/>
            <a:ext cx="10515600" cy="7042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Т</a:t>
            </a:r>
            <a:r>
              <a:rPr lang="ru-RU" dirty="0"/>
              <a:t>акой вид опроса я использую при проверке умений пользоваться формулами, решать несложные задачи.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2313161"/>
            <a:ext cx="2743200" cy="4366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2286000"/>
            <a:ext cx="6513576" cy="44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46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осле изучения темы «Четырехугольники» в 8 классе я выставляю на аукцион параллелограмм, трапецию, прямоугольник, ромб, квадрат. Задача команд: «купить» фигуру, указав какое-нибудь ее свойство. Фигура достается той команде, которая сообщила последней ее свойство. Затем выставляется другая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фигура.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Побеждает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команда «купившая» наибольшее число фигур.</a:t>
            </a:r>
          </a:p>
        </p:txBody>
      </p:sp>
    </p:spTree>
    <p:extLst>
      <p:ext uri="{BB962C8B-B14F-4D97-AF65-F5344CB8AC3E}">
        <p14:creationId xmlns:p14="http://schemas.microsoft.com/office/powerpoint/2010/main" val="18973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Молчанка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846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В</a:t>
            </a:r>
            <a:r>
              <a:rPr lang="ru-RU" dirty="0"/>
              <a:t> 5 и 6 классах очень помогают мне в работе сигнальные карточки. Они дисциплинируют детей и позволяют получить информацию об усвоении материала. Обычно красная карточка соответствует утверждению «нет», а зеленая – «да». 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Р</a:t>
            </a:r>
            <a:r>
              <a:rPr lang="ru-RU" dirty="0" smtClean="0"/>
              <a:t>ебята </a:t>
            </a:r>
            <a:r>
              <a:rPr lang="ru-RU" dirty="0"/>
              <a:t>с увлечением пишут графические диктанты.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«Да» изображается отрезком, а «нет» - уголком. В результате ответов на вопросы получается «график», по которому легко определить, верно ответил ученик или </a:t>
            </a:r>
            <a:r>
              <a:rPr lang="ru-RU" dirty="0" smtClean="0"/>
              <a:t>нет.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Д</a:t>
            </a:r>
            <a:r>
              <a:rPr lang="ru-RU" dirty="0" smtClean="0"/>
              <a:t>иктанты </a:t>
            </a:r>
            <a:r>
              <a:rPr lang="ru-RU" dirty="0"/>
              <a:t>позволяют проверить способность учащихся рассуждать, логически мыслить, делать правильные выводы. </a:t>
            </a:r>
          </a:p>
        </p:txBody>
      </p:sp>
    </p:spTree>
    <p:extLst>
      <p:ext uri="{BB962C8B-B14F-4D97-AF65-F5344CB8AC3E}">
        <p14:creationId xmlns:p14="http://schemas.microsoft.com/office/powerpoint/2010/main" val="7633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731</Words>
  <Application>Microsoft Office PowerPoint</Application>
  <PresentationFormat>Широкоэкранный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Применение нетрадиционных уроков в обучении математике</vt:lpstr>
      <vt:lpstr>Презентация PowerPoint</vt:lpstr>
      <vt:lpstr>Дидактические игры на уроках математики</vt:lpstr>
      <vt:lpstr>Презентация PowerPoint</vt:lpstr>
      <vt:lpstr>Приведу примеры дидактических игр, которые я использую на своих уроках</vt:lpstr>
      <vt:lpstr>Математический турнир</vt:lpstr>
      <vt:lpstr>Эстафета</vt:lpstr>
      <vt:lpstr>Аукцион</vt:lpstr>
      <vt:lpstr>Молчанка</vt:lpstr>
      <vt:lpstr>Кто быстрее</vt:lpstr>
      <vt:lpstr>Деловые игры</vt:lpstr>
      <vt:lpstr>Трансформация традиционных способов организации уроков</vt:lpstr>
      <vt:lpstr>Урок-конференция</vt:lpstr>
      <vt:lpstr>Семинар</vt:lpstr>
      <vt:lpstr>Заключение</vt:lpstr>
      <vt:lpstr>Фрагменты дидактических игр</vt:lpstr>
      <vt:lpstr>Лото и домино</vt:lpstr>
      <vt:lpstr>ПАСЬЯНС</vt:lpstr>
      <vt:lpstr>Презентация команд</vt:lpstr>
      <vt:lpstr>Команды выступают с домашним заданием: «Графики функций-пословицы»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нетрадиционных уроков в обучении математики</dc:title>
  <dc:creator>Кабинет №30</dc:creator>
  <cp:lastModifiedBy>Кабинет №30</cp:lastModifiedBy>
  <cp:revision>13</cp:revision>
  <dcterms:created xsi:type="dcterms:W3CDTF">2016-12-27T07:58:14Z</dcterms:created>
  <dcterms:modified xsi:type="dcterms:W3CDTF">2017-01-09T07:03:48Z</dcterms:modified>
</cp:coreProperties>
</file>