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6" r:id="rId5"/>
    <p:sldId id="275" r:id="rId6"/>
    <p:sldId id="271" r:id="rId7"/>
    <p:sldId id="272" r:id="rId8"/>
    <p:sldId id="274" r:id="rId9"/>
    <p:sldId id="277" r:id="rId10"/>
    <p:sldId id="278" r:id="rId11"/>
    <p:sldId id="283" r:id="rId12"/>
    <p:sldId id="273" r:id="rId13"/>
    <p:sldId id="281" r:id="rId14"/>
    <p:sldId id="279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46" y="90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30.09.21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11136" y="1567968"/>
            <a:ext cx="6793680" cy="448610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dirty="0" smtClean="0"/>
              <a:t>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рядом…История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родных мест дорога сердцу каждого человека. Она вокруг нас в памятниках, в великих и малых событиях прошлого и настоящего, в самих людях– творцах истории.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Наш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был открыт 10 апреля 1979 года на основании решения педагогического совета школы. Первым руководителем музея была   Л.И.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Балышева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Учащимися и родителями  нашей школы был собран ценный материал о ветеранах Великой Отечественной войны. Многие уникальные документы, личные вещи, письма с фронта и боевые награды переданы были родными ветеранов. В настоящее время музей насчитывает 846 экспонатов. Тематика экспозиций: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1.Керченско-Феодосийский десант.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2.Феодосийские подпольщики.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3.Партизанское движение.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4.Освобождение г. Феодосии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5.Ветераны войны  п. Приморский</a:t>
            </a:r>
          </a:p>
          <a:p>
            <a:pPr algn="just">
              <a:lnSpc>
                <a:spcPct val="10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награжден дипломами и грамотами за участие в муниципальных и республиканских конкурсах.</a:t>
            </a:r>
          </a:p>
          <a:p>
            <a:pPr algn="just">
              <a:lnSpc>
                <a:spcPct val="100000"/>
              </a:lnSpc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</a:rPr>
              <a:t>. Феодосия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Республика Крым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2509" y="491144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«Школа №7 г. Феодосии Республики Крым . Музей Боевой славы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2" y="1567968"/>
            <a:ext cx="4604057" cy="345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420EE29-0676-6B4B-889E-493498828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15950" cy="68663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E3D38B2-ED6F-784F-A43A-62A16AC8C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00784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840150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514176" y="435116"/>
            <a:ext cx="4240416" cy="39615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 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5" y="1512510"/>
            <a:ext cx="5801743" cy="4348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8914" y="5491711"/>
            <a:ext cx="130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Противогаз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02819" y="2274838"/>
            <a:ext cx="45401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Противогаз.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году противогаз со снабжения бойцов Красной армии никто не снимал. Однако четыре года войны прошли без химических атак, и солдаты пытались избавиться от «ненужного» предмета экипировки, сдавая его в обоз. Часто, несмотря на постоянный контроль командования, противогазы попросту выкидывали, а в противогазных сумках носили личные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вещи. Этот противогаз  1941 года был найден в поселке Приморском (пригород Феодосии) и передан в школьный музей.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3A1681EA-F230-EF4A-BB0C-5F6A5C74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50F303E-49CC-F445-89FB-F68A42015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76F6467-128B-6C49-9995-43935E43C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BDD5F95-E814-9948-A6FC-AD2DE9C59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D66F6B2-1065-F149-98F9-47AF24692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84551" y="208293"/>
            <a:ext cx="4119524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войны»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532785"/>
            <a:ext cx="4331277" cy="5775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92807" y="2090172"/>
            <a:ext cx="52681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Солдатская лопата.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и надежная лопатка пришлась по душе рядовым пехотинцам. Мощная и надежная лопатка изготавливалась из толстого металла и твердых пород дерева. А удобный набалдашник на конце черенка облегчает работу по самоокапыванию, рытье стрелковых ячеек, окопов и даже рукопашный бой Нередко в набалдашнике сверлят отверстие и делают темляк для надежного удержания лопатки в бою. Опытный боец вырывает себе ячейку за 8-10 минут, неопытный – может «копаться» 20-30 минут. Для лопатки были придуманы специальные методы работы, не изменившиеся и по сей день.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" y="0"/>
            <a:ext cx="12192002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899341" y="181551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21467" y="1551273"/>
            <a:ext cx="5778384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Мосина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российская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со скользящим затвором, созданная в 1891 году. Является одной из самых распространенных видов стрелкового оружия, с которым воевали солдаты, принимавшие участие в войнах XX века.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Штык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представляет собой холодное оружие, основной задачей которого является поражение противника мощным колющим ударом в рукопашной схватке. Оружие крепится к дульной части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ружья, карабина или автомата.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Рубашка осколочная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металлическая оболочка ручной гранаты, нарезанная на ромбы и другие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фигуры, что при взрыве дает большое количество острых осколков.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6" y="371467"/>
            <a:ext cx="4260315" cy="3193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71" y="3429000"/>
            <a:ext cx="4272596" cy="32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1E95650-97F2-8A41-89B0-6288D2B2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B273BD9-5790-974E-A20A-2C724B3C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2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985D4D3-1EA7-4645-B589-26E97903C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C3C99758-9D31-D04A-9374-491623C80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AABC66AE-F1C0-BE49-996A-6AD55E45E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7820498" y="136387"/>
            <a:ext cx="4243348" cy="579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34" y="955310"/>
            <a:ext cx="6069403" cy="31692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26234" y="4364130"/>
            <a:ext cx="625314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Боевые награды.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нами ордена и медали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переданы в дар музею ветеранами нашего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поселка. В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наградах Великой Отечественной войны отражается наша история, судьбы людей, их героические подвиги.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Награда — это признание заслуг человека. Ордена и медали в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вручались бойцам, проявившим в боях за Советскую Родину 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храбрость, стойкость и мужество.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многих семьях, в самых заветных шкатулках хранятся военные реликвии – ордена и медали, добытые в тяжёлых боях.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F51788F-1A00-5140-A22D-50F80C8C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59F7DD41-6CFE-1F42-97F3-A6ABD82A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64E665F-D99C-4E4D-AB6F-D4758148A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142CDE3-BC59-824F-949F-CDB80AD6B5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6BF1C84-2F45-C345-8F51-03F9CE60A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117"/>
            <a:ext cx="12192000" cy="675079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859636" y="98597"/>
            <a:ext cx="4104168" cy="32960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Безмолвные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07" y="263401"/>
            <a:ext cx="2865917" cy="38212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496" y="2774494"/>
            <a:ext cx="2910884" cy="38811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64481" y="1963882"/>
            <a:ext cx="43537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Патронная лента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(пулемётная лента служит для соединения патронов (снарядов) вместе.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ленточном питании подача патронов (снарядов) осуществляется за счёт использования энергии подвижных частей оружия. Обычно ленты имеют гибкую конструкцию, но существовали и жесткие ленты.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Колю́чая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про́волока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просторечии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колючка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 —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проволока 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узкая полоска металла (лента), с расположенными на ней острыми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шипами,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для устройства простых и недорогих заграждений, а также для улучшения свойств уже существующих.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3207A879-0B18-4D40-9FE1-2CB09780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70B174A2-D408-8644-A75A-F2F35AF5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EEE36D3-8712-B446-97C7-E396C3F76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CE031B9-F145-C548-B992-98DCC27E4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6B8DE8F3-96A0-704C-97F9-059B96E7F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" y="0"/>
            <a:ext cx="1196521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FA6C301F-24A0-B44F-9E09-EC5E3B485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385623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352985" y="60840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«Безмолвные свидетели войны»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75" y="607014"/>
            <a:ext cx="3053484" cy="40713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6" y="516300"/>
            <a:ext cx="4220497" cy="31633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7828" y="2910351"/>
            <a:ext cx="4999848" cy="36554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36735" y="4914339"/>
            <a:ext cx="5061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Уходит поколение мужественных защитников Отечества, а вместе с ним уходит и живая история. 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от нас зависит, чтобы она не ушла из нашей жизни  совсем. Она должна остаться и бережно сохраняться в школьном  музее, который является центром всей патриотической работы в школе № 7.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988025" y="1157614"/>
            <a:ext cx="6008493" cy="440286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испытания выпали на долю города Феодосия во время Великой Отечественной войны. В 1941-1944 гг. Феодосию дважды оккупировали вражеские войска: с 3 ноября 1941 года по 29 декабря 1941 года и с 17 января 1942 года по 13 апреля 1944 года.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годы войны было проведено свыше 100 морских десантов. Из них самой крупной была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Керченско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-Феодосийская десантная операция.29 декабря 2021 года исполнится 80 лет с того дня, когда в Феодосийском заливе, в городе, оккупированном немцами, появились советские морские суда.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её были следующие: оттянуть силы врага от Севастополя, облегчить тем самым положение Севастопольского оборонительного района; сорвать наступление вражеских войск на Кубань и Кавказ через Керченский полуостров; разгромить керченскую группировку немецких войск, затем освободить Крымский полуостров.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захваченном плацдарме, которым стал весь Керченский полуостров, красноармейцы развернули войска Крымского фронта. Этим они оттянули силы противника от Севастополя, сорвали план захвата гитлеровцами Тамани и продвижение противника на Кавказ.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19565" y="5275800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9" y="313029"/>
            <a:ext cx="3382486" cy="25368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1" y="2473650"/>
            <a:ext cx="3337278" cy="21650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44969" y="313029"/>
            <a:ext cx="361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51" y="4471483"/>
            <a:ext cx="2905840" cy="2177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565" y="5288687"/>
            <a:ext cx="1506974" cy="150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7" y="-1"/>
            <a:ext cx="12189078" cy="685800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351675" y="378705"/>
            <a:ext cx="405754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/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Безмолвные</a:t>
            </a:r>
            <a:r>
              <a:rPr lang="ru-RU" sz="2000" b="1" dirty="0"/>
              <a:t> </a:t>
            </a:r>
            <a:r>
              <a:rPr lang="ru-RU" sz="2000" b="1" dirty="0" smtClean="0"/>
              <a:t>свидетели войны».</a:t>
            </a:r>
            <a:endParaRPr lang="ru-RU" sz="2000" b="1" dirty="0"/>
          </a:p>
        </p:txBody>
      </p:sp>
      <p:pic>
        <p:nvPicPr>
          <p:cNvPr id="12" name="Picture 2" descr="D:\Текст указа о звани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97" y="227056"/>
            <a:ext cx="4304701" cy="32285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00800" y="1517073"/>
            <a:ext cx="500841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Керченско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-Феодосийский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 по своей доблести и отваге не имеет равных в истории военных сражений! Именно поэтому в 1982 году Феодосия была награждена орденом Отечественной войны 1-й степени, а 6 апреля 2015 года указом Президента России В.В. Путина город заслуженно получил почетное звание «Город воинской славы».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  <p:pic>
        <p:nvPicPr>
          <p:cNvPr id="13" name="Содержимое 3" descr="image1377713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888" y="4243734"/>
            <a:ext cx="4057518" cy="22789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710" y="2339739"/>
            <a:ext cx="2286231" cy="21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85625" cy="6911788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366023" y="264405"/>
            <a:ext cx="4188668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11828"/>
            <a:ext cx="4378798" cy="4052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8214" y="1281003"/>
            <a:ext cx="458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Вещь – это весть. С веками вещи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Приобретают голос вещий.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(В. Берестов)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92810" y="2743200"/>
            <a:ext cx="5029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– это непросто знание исторических фактов прошлого, а сознание того, что каждый из нас- это частица истории. Сохранить историческую память помогают нам не только литература, воспоминания очевидцев, но и те, вещи, которые принадлежали когда-то этим людям, участникам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свидетелям войны.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вами совершим виртуальную экскурсию в музей, в котором есть экспонаты, рассказывающие нам о войне, побывавшие на войне, их мы назовем «Безмолвные свидетели войны». Вот с ними и познакомимся, они нам «расскажут» о войне, об участниках Феодосийского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десанта</a:t>
            </a:r>
            <a:r>
              <a:rPr lang="ru-RU" sz="1400" dirty="0" smtClean="0"/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3927" cy="687614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7909338" y="501752"/>
            <a:ext cx="3900556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 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0" y="577368"/>
            <a:ext cx="4290846" cy="5721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194" y="2306783"/>
            <a:ext cx="5600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</a:t>
            </a:r>
            <a:r>
              <a:rPr lang="ru-RU" sz="1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(она же стальной шлем) являлась обязательным элементом снаряжения красноармейца на протяжении всей Великой Отечественной войны. Прочная и надежная каска советского солдата выдерживала попадание автоматной пули с расстояния в 150 метров. Но даже в том случае, когда пуля пробивала каску, вероятность смертельного ранения сокращалась в разы. Энергии пули просто не хватало для полноценного выведения из строя бойца.</a:t>
            </a:r>
          </a:p>
          <a:p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" y="0"/>
            <a:ext cx="12379503" cy="6858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591836" y="1071685"/>
            <a:ext cx="6008493" cy="47146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 снаряжения по вещевому довольствию советского солдата входили приборы для принятия пищи: котелок и ложка.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Котелок армейский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посуда, находящаяся на оснащении военнослужащих многих государств мира. Использовали котелок в качестве тарелки или для переноски патрон. Полевая кухня во время Великой Отечественной войны состояла в основном из каш и супов. Советские солдаты обычно носили котелок поверх вещмешка.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были самым необходимым предметом быта. Ложку всегда старались подписывать, потому что она также могла запросто перекочевать к товарищу. Опять-таки нередки были гравировки с лозунгами "Смерть фашистским оккупантам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Носили ложки в вещмешке, но ещё чаще их засовывали в голенище сапога.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Солдатские фляги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делать из стекла и металла. Тогда ввиду нехватки алюминия (из которого фляги обычно и изготавливают) пришлось начать производство стеклянных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сказать, чтобы стекло было значительно дешевле алюминия. Да и весили стеклянные фляги значительно больше, не говоря уже о гораздо меньшей надежности. Тем не менее, алюминий требовался военной промышленности, а стекло - не особо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началом войны стеклянные фляги стали основными – сказались дефицит алюминия и блокада Ленинграда, где производилось большинство алюминиевых фляг.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7793" y="372745"/>
            <a:ext cx="356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/>
              <a:t>«Безмолвные свидетели </a:t>
            </a:r>
            <a:r>
              <a:rPr lang="ru-RU" b="1" dirty="0" smtClean="0"/>
              <a:t>войны».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3" y="541521"/>
            <a:ext cx="2690034" cy="3586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763" y="3539331"/>
            <a:ext cx="3292247" cy="29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6142064" y="1802567"/>
            <a:ext cx="4944141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Кобура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пистолета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специальным приспособлением в виде чехла, футляра, предназначенных для ношения оружия. В переводе с турецкого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kubur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означает «колчан», «чехол». Основным требованием, предъявляемым к кобуре для пистолета, является обеспечение возможности для стрелка максимально быстро и без задержек извлекать огнестрельное оружие. В СССР кобура стала частью военного снаряжения и использовалась исключительно офицерами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471369" y="502210"/>
            <a:ext cx="3721222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3" y="692126"/>
            <a:ext cx="4234416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0379"/>
            <a:ext cx="12385623" cy="6757621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7669553" y="532775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9" y="689048"/>
            <a:ext cx="4109927" cy="54799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276688" y="1893435"/>
            <a:ext cx="52277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Полевая сумка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специальная 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сумка для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командного состава, используемая для переноски, хранения и использования рабочих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и карт,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письменных принадлежностей и необходимого для командного состава инструмента. Планшет и портупея выдавали статус служивого издалека - сразу было понятно, что из командного состава. Солдаты планшеты не носили, им не положено иметь при себе карты, а для документов достаточно нагрудного кармана гимнастерки. Да и не на коленке же Командир подписывал приказы в полевых условиях, подкладывая плоскую полевую сумку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Эта сумка принадлежала партизану Феодосийского партизанского отряда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Ф.М.Минченко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3917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9" y="1397675"/>
            <a:ext cx="5515973" cy="41343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91126" y="566678"/>
            <a:ext cx="3952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000" y="-1061267"/>
            <a:ext cx="6096000" cy="3448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Ремень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5491" y="1600200"/>
            <a:ext cx="48629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Ремень солдатский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Ремень — очень важная часть солдатского гардероба, ведь именно на нём крепилось всё снаряжение: гранатный и ружейный подсумки, фляга, малая пехотная лопатка. Пехотинцы же имели ремни с пряжками (в народе — с бляхами). Бляха сама состоит из металлического язычка и рамки.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Причём если раньше ремни были только кожаные, то в годы Великой Отечественной войны появились и брезентовые варианты.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Ремни использовали не только как атрибут гардероба, но и для других хозяйственных нужд: для расположения на нем магазинов автомата, сумок для гранат, чехлов пехотной лопаты и фляги, закрепить опору самодельного моста, связать что-то. О кожаные ремни точили бритвы.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68095" y="246102"/>
            <a:ext cx="356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«Безмолвные свидетели истории»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1017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Lira</cp:lastModifiedBy>
  <cp:revision>71</cp:revision>
  <dcterms:created xsi:type="dcterms:W3CDTF">2021-05-21T09:18:48Z</dcterms:created>
  <dcterms:modified xsi:type="dcterms:W3CDTF">2021-09-30T18:02:15Z</dcterms:modified>
</cp:coreProperties>
</file>